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jpeg" ContentType="image/jpeg"/>
  <Override PartName="/ppt/slideLayouts/slideLayout3.xml" ContentType="application/vnd.openxmlformats-officedocument.presentationml.slideLayout+xml"/>
  <Default Extension="tiff" ContentType="image/tiff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Default Extension="bin" ContentType="application/vnd.openxmlformats-officedocument.presentationml.printerSettings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24880" autoAdjust="0"/>
    <p:restoredTop sz="94660"/>
  </p:normalViewPr>
  <p:slideViewPr>
    <p:cSldViewPr snapToObjects="1">
      <p:cViewPr varScale="1">
        <p:scale>
          <a:sx n="95" d="100"/>
          <a:sy n="95" d="100"/>
        </p:scale>
        <p:origin x="-34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44F8-9FF0-FB44-B6A1-DB0F4463B7C7}" type="datetimeFigureOut">
              <a:rPr lang="en-US" smtClean="0"/>
              <a:t>6/24/09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FBD91-7D79-CE40-8872-BC2B90D630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44F8-9FF0-FB44-B6A1-DB0F4463B7C7}" type="datetimeFigureOut">
              <a:rPr lang="en-US" smtClean="0"/>
              <a:t>6/24/09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FBD91-7D79-CE40-8872-BC2B90D630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44F8-9FF0-FB44-B6A1-DB0F4463B7C7}" type="datetimeFigureOut">
              <a:rPr lang="en-US" smtClean="0"/>
              <a:t>6/24/09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FBD91-7D79-CE40-8872-BC2B90D630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44F8-9FF0-FB44-B6A1-DB0F4463B7C7}" type="datetimeFigureOut">
              <a:rPr lang="en-US" smtClean="0"/>
              <a:t>6/24/09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FBD91-7D79-CE40-8872-BC2B90D630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44F8-9FF0-FB44-B6A1-DB0F4463B7C7}" type="datetimeFigureOut">
              <a:rPr lang="en-US" smtClean="0"/>
              <a:t>6/24/09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FBD91-7D79-CE40-8872-BC2B90D630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44F8-9FF0-FB44-B6A1-DB0F4463B7C7}" type="datetimeFigureOut">
              <a:rPr lang="en-US" smtClean="0"/>
              <a:t>6/24/09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FBD91-7D79-CE40-8872-BC2B90D630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44F8-9FF0-FB44-B6A1-DB0F4463B7C7}" type="datetimeFigureOut">
              <a:rPr lang="en-US" smtClean="0"/>
              <a:t>6/24/09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FBD91-7D79-CE40-8872-BC2B90D630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44F8-9FF0-FB44-B6A1-DB0F4463B7C7}" type="datetimeFigureOut">
              <a:rPr lang="en-US" smtClean="0"/>
              <a:t>6/24/09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FBD91-7D79-CE40-8872-BC2B90D630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44F8-9FF0-FB44-B6A1-DB0F4463B7C7}" type="datetimeFigureOut">
              <a:rPr lang="en-US" smtClean="0"/>
              <a:t>6/24/09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FBD91-7D79-CE40-8872-BC2B90D630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44F8-9FF0-FB44-B6A1-DB0F4463B7C7}" type="datetimeFigureOut">
              <a:rPr lang="en-US" smtClean="0"/>
              <a:t>6/24/09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FBD91-7D79-CE40-8872-BC2B90D630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344F8-9FF0-FB44-B6A1-DB0F4463B7C7}" type="datetimeFigureOut">
              <a:rPr lang="en-US" smtClean="0"/>
              <a:t>6/24/09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FBD91-7D79-CE40-8872-BC2B90D630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344F8-9FF0-FB44-B6A1-DB0F4463B7C7}" type="datetimeFigureOut">
              <a:rPr lang="en-US" smtClean="0"/>
              <a:t>6/24/09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FBD91-7D79-CE40-8872-BC2B90D630D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3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4235" r="17928" b="2023"/>
          <a:stretch>
            <a:fillRect/>
          </a:stretch>
        </p:blipFill>
        <p:spPr>
          <a:xfrm>
            <a:off x="181458" y="220579"/>
            <a:ext cx="6518795" cy="46535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69237" y="1154668"/>
            <a:ext cx="1741363" cy="82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C++ code editor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181600"/>
            <a:ext cx="99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Query editor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759284" y="5181600"/>
            <a:ext cx="1669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Query plan </a:t>
            </a:r>
            <a:r>
              <a:rPr lang="en-US" sz="2400" dirty="0" err="1" smtClean="0"/>
              <a:t>visualizer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737391" y="5149334"/>
            <a:ext cx="2873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Compilation workflow </a:t>
            </a:r>
            <a:r>
              <a:rPr lang="en-US" sz="2400" dirty="0" err="1" smtClean="0"/>
              <a:t>visualizer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928853" y="2667000"/>
            <a:ext cx="191034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Map data structure browser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928853" y="3828872"/>
            <a:ext cx="137694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Event handler browser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711409" y="5163234"/>
            <a:ext cx="1851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Map algebra </a:t>
            </a:r>
            <a:r>
              <a:rPr lang="en-US" sz="2400" dirty="0" err="1" smtClean="0"/>
              <a:t>visualizer</a:t>
            </a:r>
            <a:endParaRPr lang="en-US" sz="2400" dirty="0"/>
          </a:p>
        </p:txBody>
      </p:sp>
      <p:cxnSp>
        <p:nvCxnSpPr>
          <p:cNvPr id="13" name="Straight Arrow Connector 12"/>
          <p:cNvCxnSpPr>
            <a:stCxn id="6" idx="0"/>
          </p:cNvCxnSpPr>
          <p:nvPr/>
        </p:nvCxnSpPr>
        <p:spPr>
          <a:xfrm rot="5400000" flipH="1" flipV="1">
            <a:off x="520748" y="4826048"/>
            <a:ext cx="711105" cy="1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hape 17"/>
          <p:cNvCxnSpPr>
            <a:endCxn id="7" idx="1"/>
          </p:cNvCxnSpPr>
          <p:nvPr/>
        </p:nvCxnSpPr>
        <p:spPr>
          <a:xfrm rot="16200000" flipH="1">
            <a:off x="96102" y="3933916"/>
            <a:ext cx="3161003" cy="165361"/>
          </a:xfrm>
          <a:prstGeom prst="bentConnector2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diamond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hape 20"/>
          <p:cNvCxnSpPr>
            <a:endCxn id="11" idx="1"/>
          </p:cNvCxnSpPr>
          <p:nvPr/>
        </p:nvCxnSpPr>
        <p:spPr>
          <a:xfrm rot="16200000" flipH="1">
            <a:off x="3104938" y="4972261"/>
            <a:ext cx="930533" cy="282409"/>
          </a:xfrm>
          <a:prstGeom prst="bentConnector2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diamond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hape 23"/>
          <p:cNvCxnSpPr/>
          <p:nvPr/>
        </p:nvCxnSpPr>
        <p:spPr>
          <a:xfrm rot="16200000" flipH="1">
            <a:off x="4879929" y="4721270"/>
            <a:ext cx="930538" cy="784390"/>
          </a:xfrm>
          <a:prstGeom prst="bentConnector3">
            <a:avLst>
              <a:gd name="adj1" fmla="val 50000"/>
            </a:avLst>
          </a:prstGeom>
          <a:ln w="76200" cap="flat" cmpd="sng" algn="ctr">
            <a:solidFill>
              <a:srgbClr val="000000"/>
            </a:solidFill>
            <a:prstDash val="solid"/>
            <a:round/>
            <a:headEnd type="diamond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1"/>
          </p:cNvCxnSpPr>
          <p:nvPr/>
        </p:nvCxnSpPr>
        <p:spPr>
          <a:xfrm rot="10800000" flipV="1">
            <a:off x="6575251" y="4429036"/>
            <a:ext cx="353602" cy="2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1"/>
          </p:cNvCxnSpPr>
          <p:nvPr/>
        </p:nvCxnSpPr>
        <p:spPr>
          <a:xfrm rot="10800000" flipV="1">
            <a:off x="6575251" y="3267164"/>
            <a:ext cx="353602" cy="101438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0800000" flipV="1">
            <a:off x="6324601" y="1447799"/>
            <a:ext cx="544637" cy="168533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3406" t="10025" r="42093" b="15134"/>
          <a:stretch>
            <a:fillRect/>
          </a:stretch>
        </p:blipFill>
        <p:spPr>
          <a:xfrm>
            <a:off x="1295400" y="393700"/>
            <a:ext cx="3793067" cy="32554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3523" t="10014" r="42074" b="15147"/>
          <a:stretch>
            <a:fillRect/>
          </a:stretch>
        </p:blipFill>
        <p:spPr>
          <a:xfrm>
            <a:off x="5109633" y="393700"/>
            <a:ext cx="3801163" cy="32681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8600" y="3962400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C++ code </a:t>
            </a:r>
            <a:r>
              <a:rPr lang="en-US" sz="2400" dirty="0" err="1" smtClean="0"/>
              <a:t>visualizer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3958167"/>
            <a:ext cx="1981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Debugger, for stepping through code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19400" y="3962400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Map contents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647438" y="3962400"/>
            <a:ext cx="1743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DBMS throughput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391400" y="3925669"/>
            <a:ext cx="197256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DBMS memory usage</a:t>
            </a:r>
            <a:endParaRPr lang="en-US" sz="2400" dirty="0"/>
          </a:p>
        </p:txBody>
      </p:sp>
      <p:cxnSp>
        <p:nvCxnSpPr>
          <p:cNvPr id="12" name="Straight Connector 11"/>
          <p:cNvCxnSpPr>
            <a:stCxn id="7" idx="0"/>
          </p:cNvCxnSpPr>
          <p:nvPr/>
        </p:nvCxnSpPr>
        <p:spPr>
          <a:xfrm rot="5400000" flipH="1" flipV="1">
            <a:off x="1823245" y="3799418"/>
            <a:ext cx="316704" cy="795"/>
          </a:xfrm>
          <a:prstGeom prst="line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3120364" y="3818070"/>
            <a:ext cx="313266" cy="794"/>
          </a:xfrm>
          <a:prstGeom prst="line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 flipH="1" flipV="1">
            <a:off x="3346847" y="2977753"/>
            <a:ext cx="1993900" cy="794"/>
          </a:xfrm>
          <a:prstGeom prst="line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6015964" y="3801137"/>
            <a:ext cx="313266" cy="794"/>
          </a:xfrm>
          <a:prstGeom prst="line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7692364" y="3801137"/>
            <a:ext cx="313266" cy="794"/>
          </a:xfrm>
          <a:prstGeom prst="line">
            <a:avLst/>
          </a:prstGeom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41</Words>
  <Application>Microsoft Macintosh PowerPoint</Application>
  <PresentationFormat>On-screen Show (4:3)</PresentationFormat>
  <Paragraphs>12</Paragraphs>
  <Slides>2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Slide 1</vt:lpstr>
      <vt:lpstr>Slide 2</vt:lpstr>
    </vt:vector>
  </TitlesOfParts>
  <Company>aa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 a</dc:creator>
  <cp:lastModifiedBy>a a</cp:lastModifiedBy>
  <cp:revision>10</cp:revision>
  <dcterms:created xsi:type="dcterms:W3CDTF">2009-06-24T05:12:22Z</dcterms:created>
  <dcterms:modified xsi:type="dcterms:W3CDTF">2009-06-24T05:52:46Z</dcterms:modified>
</cp:coreProperties>
</file>